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4" r:id="rId18"/>
    <p:sldId id="285" r:id="rId19"/>
    <p:sldId id="286" r:id="rId20"/>
    <p:sldId id="282" r:id="rId21"/>
    <p:sldId id="287" r:id="rId22"/>
    <p:sldId id="283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6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E93B7A8-C16B-49A3-AA27-854729F4EA04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64EF542-D5AF-49E7-82BB-2B88F7E11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646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B7A8-C16B-49A3-AA27-854729F4EA04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F542-D5AF-49E7-82BB-2B88F7E11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8483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B7A8-C16B-49A3-AA27-854729F4EA04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F542-D5AF-49E7-82BB-2B88F7E11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4578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B7A8-C16B-49A3-AA27-854729F4EA04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F542-D5AF-49E7-82BB-2B88F7E11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258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B7A8-C16B-49A3-AA27-854729F4EA04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F542-D5AF-49E7-82BB-2B88F7E11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2308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B7A8-C16B-49A3-AA27-854729F4EA04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F542-D5AF-49E7-82BB-2B88F7E11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746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B7A8-C16B-49A3-AA27-854729F4EA04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F542-D5AF-49E7-82BB-2B88F7E11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972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B7A8-C16B-49A3-AA27-854729F4EA04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F542-D5AF-49E7-82BB-2B88F7E11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652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B7A8-C16B-49A3-AA27-854729F4EA04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EF542-D5AF-49E7-82BB-2B88F7E11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5741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B7A8-C16B-49A3-AA27-854729F4EA04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A64EF542-D5AF-49E7-82BB-2B88F7E11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915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E93B7A8-C16B-49A3-AA27-854729F4EA04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64EF542-D5AF-49E7-82BB-2B88F7E11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7181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7E93B7A8-C16B-49A3-AA27-854729F4EA04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A64EF542-D5AF-49E7-82BB-2B88F7E113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815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98004-AE13-4384-AE68-D787FBB2B4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work with </a:t>
            </a:r>
            <a:br>
              <a:rPr lang="en-US" dirty="0"/>
            </a:br>
            <a:r>
              <a:rPr lang="en-US" dirty="0"/>
              <a:t>Visual Studio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C1BD95-4E1E-4B0B-9B65-184B220E4C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 get the best mark on this subject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1687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>
            <a:noAutofit/>
          </a:bodyPr>
          <a:lstStyle/>
          <a:p>
            <a:r>
              <a:rPr lang="en-US" sz="4000" dirty="0"/>
              <a:t>If you see that answer different from you expected, check your program from general constructions to detail’s realization</a:t>
            </a:r>
            <a:endParaRPr lang="ru-RU" sz="4000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950FB4-F277-4AB3-A864-E08AF6CBA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055" y="1715534"/>
            <a:ext cx="9142162" cy="5142466"/>
          </a:xfrm>
        </p:spPr>
      </p:pic>
    </p:spTree>
    <p:extLst>
      <p:ext uri="{BB962C8B-B14F-4D97-AF65-F5344CB8AC3E}">
        <p14:creationId xmlns:p14="http://schemas.microsoft.com/office/powerpoint/2010/main" val="320220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785B-37F7-4515-B65C-712D6A3F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There is difference between &lt; and &lt;=</a:t>
            </a:r>
            <a:br>
              <a:rPr lang="en-US" dirty="0"/>
            </a:br>
            <a:r>
              <a:rPr lang="en-US" dirty="0"/>
              <a:t>Such little mistake can make you mad</a:t>
            </a:r>
            <a:endParaRPr lang="ru-RU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5938D66-B5E1-4323-800E-C75872343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744" y="1681436"/>
            <a:ext cx="9202784" cy="5176564"/>
          </a:xfrm>
        </p:spPr>
      </p:pic>
    </p:spTree>
    <p:extLst>
      <p:ext uri="{BB962C8B-B14F-4D97-AF65-F5344CB8AC3E}">
        <p14:creationId xmlns:p14="http://schemas.microsoft.com/office/powerpoint/2010/main" val="3670916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Stop point. Debugging. Very important thing that can help you to seek mistakes</a:t>
            </a:r>
            <a:endParaRPr lang="ru-RU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14E57C8-923B-4986-8407-425F63432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121" y="1641341"/>
            <a:ext cx="9324030" cy="5244766"/>
          </a:xfrm>
        </p:spPr>
      </p:pic>
    </p:spTree>
    <p:extLst>
      <p:ext uri="{BB962C8B-B14F-4D97-AF65-F5344CB8AC3E}">
        <p14:creationId xmlns:p14="http://schemas.microsoft.com/office/powerpoint/2010/main" val="3637728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785B-37F7-4515-B65C-712D6A3F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>
            <a:noAutofit/>
          </a:bodyPr>
          <a:lstStyle/>
          <a:p>
            <a:r>
              <a:rPr lang="en-US" sz="4400" dirty="0"/>
              <a:t>When you launch your project, it will stop at the line you marked and in the “local” you will see all existing at that moment variables</a:t>
            </a:r>
            <a:endParaRPr lang="ru-RU" sz="4400" dirty="0"/>
          </a:p>
        </p:txBody>
      </p:sp>
      <p:pic>
        <p:nvPicPr>
          <p:cNvPr id="5" name="Content Placeholder 4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CDDF45F2-8D5B-4FDB-B9F6-9AB901765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796" y="1713646"/>
            <a:ext cx="9192680" cy="5170882"/>
          </a:xfrm>
        </p:spPr>
      </p:pic>
    </p:spTree>
    <p:extLst>
      <p:ext uri="{BB962C8B-B14F-4D97-AF65-F5344CB8AC3E}">
        <p14:creationId xmlns:p14="http://schemas.microsoft.com/office/powerpoint/2010/main" val="2923844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>
            <a:noAutofit/>
          </a:bodyPr>
          <a:lstStyle/>
          <a:p>
            <a:r>
              <a:rPr lang="en-US" sz="3600" dirty="0"/>
              <a:t>You can jump from one to another mark (or on the one in the cycle) with 3 types: jumping to internal methods (lab_5), go ahead in this method or go to external point of entrance</a:t>
            </a:r>
            <a:endParaRPr lang="ru-RU" sz="3600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A52035-1D75-4BB5-BDDF-74FAA01E8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73" y="1623974"/>
            <a:ext cx="9313926" cy="5239082"/>
          </a:xfrm>
        </p:spPr>
      </p:pic>
    </p:spTree>
    <p:extLst>
      <p:ext uri="{BB962C8B-B14F-4D97-AF65-F5344CB8AC3E}">
        <p14:creationId xmlns:p14="http://schemas.microsoft.com/office/powerpoint/2010/main" val="3113530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785B-37F7-4515-B65C-712D6A3F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You can change variables as you wish while execution at the pause</a:t>
            </a:r>
            <a:endParaRPr lang="ru-RU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FDF33C6-F30A-4023-BA97-A7ABF2096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13" y="1590500"/>
            <a:ext cx="9364446" cy="5267500"/>
          </a:xfrm>
        </p:spPr>
      </p:pic>
    </p:spTree>
    <p:extLst>
      <p:ext uri="{BB962C8B-B14F-4D97-AF65-F5344CB8AC3E}">
        <p14:creationId xmlns:p14="http://schemas.microsoft.com/office/powerpoint/2010/main" val="1159165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>
            <a:noAutofit/>
          </a:bodyPr>
          <a:lstStyle/>
          <a:p>
            <a:r>
              <a:rPr lang="en-US" sz="4400" dirty="0"/>
              <a:t>After continue, program will use variables you changed (so I will test your programs for fault-tolerance</a:t>
            </a:r>
            <a:endParaRPr lang="ru-RU" sz="4400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CECFCF5-841B-4FB6-BBDB-7137429EA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42" y="1793618"/>
            <a:ext cx="8980188" cy="5051354"/>
          </a:xfrm>
        </p:spPr>
      </p:pic>
    </p:spTree>
    <p:extLst>
      <p:ext uri="{BB962C8B-B14F-4D97-AF65-F5344CB8AC3E}">
        <p14:creationId xmlns:p14="http://schemas.microsoft.com/office/powerpoint/2010/main" val="53302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>
            <a:noAutofit/>
          </a:bodyPr>
          <a:lstStyle/>
          <a:p>
            <a:r>
              <a:rPr lang="en-US" sz="4400" dirty="0"/>
              <a:t>Use it in that places where program breaks. But! If you choose line with calculations, program will stop before making them</a:t>
            </a:r>
            <a:endParaRPr lang="ru-RU" sz="4400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ABADCF-E9C8-4533-9459-38BDCC7FB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698" y="1658198"/>
            <a:ext cx="9308875" cy="5199802"/>
          </a:xfrm>
        </p:spPr>
      </p:pic>
    </p:spTree>
    <p:extLst>
      <p:ext uri="{BB962C8B-B14F-4D97-AF65-F5344CB8AC3E}">
        <p14:creationId xmlns:p14="http://schemas.microsoft.com/office/powerpoint/2010/main" val="211573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785B-37F7-4515-B65C-712D6A3F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You can add / remove marks even when program at pause (not only before start)</a:t>
            </a:r>
            <a:endParaRPr lang="ru-RU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EDA6C0E-9CF5-4636-91BD-D47ABCF75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63" y="1739222"/>
            <a:ext cx="9101746" cy="5119730"/>
          </a:xfrm>
        </p:spPr>
      </p:pic>
    </p:spTree>
    <p:extLst>
      <p:ext uri="{BB962C8B-B14F-4D97-AF65-F5344CB8AC3E}">
        <p14:creationId xmlns:p14="http://schemas.microsoft.com/office/powerpoint/2010/main" val="335327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You can rename your project</a:t>
            </a:r>
            <a:endParaRPr lang="ru-RU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CA7FD84-5232-47A3-BB93-BCD6CD374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1" t="5911"/>
          <a:stretch/>
        </p:blipFill>
        <p:spPr>
          <a:xfrm>
            <a:off x="1330842" y="1559546"/>
            <a:ext cx="9444588" cy="5298454"/>
          </a:xfrm>
        </p:spPr>
      </p:pic>
    </p:spTree>
    <p:extLst>
      <p:ext uri="{BB962C8B-B14F-4D97-AF65-F5344CB8AC3E}">
        <p14:creationId xmlns:p14="http://schemas.microsoft.com/office/powerpoint/2010/main" val="2838805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A299E-330B-4EAF-A569-2748C6875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After you copied file from GitHub delete all </a:t>
            </a:r>
            <a:r>
              <a:rPr lang="en-US" b="1" i="1" dirty="0"/>
              <a:t>in </a:t>
            </a:r>
            <a:r>
              <a:rPr lang="en-US" dirty="0"/>
              <a:t>the Main method</a:t>
            </a:r>
            <a:endParaRPr lang="ru-RU" b="1" dirty="0"/>
          </a:p>
        </p:txBody>
      </p:sp>
      <p:pic>
        <p:nvPicPr>
          <p:cNvPr id="7" name="Content Placeholder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4038F4C-A288-49D8-8119-DF3A02964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43" y="1527984"/>
            <a:ext cx="9475586" cy="533001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F89E0E-37CC-4C73-9F69-7E03DE7DA600}"/>
              </a:ext>
            </a:extLst>
          </p:cNvPr>
          <p:cNvSpPr/>
          <p:nvPr/>
        </p:nvSpPr>
        <p:spPr>
          <a:xfrm>
            <a:off x="4117326" y="1527984"/>
            <a:ext cx="495090" cy="130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1EDB8AA-6C63-49F1-91A4-FFB0EE70C2C0}"/>
              </a:ext>
            </a:extLst>
          </p:cNvPr>
          <p:cNvCxnSpPr>
            <a:cxnSpLocks/>
          </p:cNvCxnSpPr>
          <p:nvPr/>
        </p:nvCxnSpPr>
        <p:spPr>
          <a:xfrm flipH="1" flipV="1">
            <a:off x="4612416" y="1854060"/>
            <a:ext cx="560764" cy="11973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6D280E-0294-4AD7-90DB-F731E6626730}"/>
              </a:ext>
            </a:extLst>
          </p:cNvPr>
          <p:cNvSpPr txBox="1"/>
          <p:nvPr/>
        </p:nvSpPr>
        <p:spPr>
          <a:xfrm>
            <a:off x="5415673" y="2884654"/>
            <a:ext cx="2814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add extensions here</a:t>
            </a:r>
            <a:br>
              <a:rPr lang="en-US" dirty="0"/>
            </a:br>
            <a:r>
              <a:rPr lang="en-US" dirty="0"/>
              <a:t>(using search)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3850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785B-37F7-4515-B65C-712D6A3F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Or even folder (above)</a:t>
            </a:r>
            <a:endParaRPr lang="ru-RU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88A501D-5118-4446-B3F6-21CC322A3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4" t="5889"/>
          <a:stretch/>
        </p:blipFill>
        <p:spPr>
          <a:xfrm>
            <a:off x="1330497" y="1584263"/>
            <a:ext cx="9445278" cy="5295146"/>
          </a:xfrm>
        </p:spPr>
      </p:pic>
    </p:spTree>
    <p:extLst>
      <p:ext uri="{BB962C8B-B14F-4D97-AF65-F5344CB8AC3E}">
        <p14:creationId xmlns:p14="http://schemas.microsoft.com/office/powerpoint/2010/main" val="4231040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AED9-F969-436A-A42E-DB4E00576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method to upload work to GitHub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2370A-318A-4446-B501-C5771946EA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Also, you can do it using bash commands, but it is for advanced users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9979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Well. Go then to </a:t>
            </a:r>
            <a:r>
              <a:rPr lang="en-US" b="1" i="1" dirty="0"/>
              <a:t>your</a:t>
            </a:r>
            <a:r>
              <a:rPr lang="en-US" dirty="0"/>
              <a:t> GitHub and add file (upload)</a:t>
            </a:r>
            <a:endParaRPr lang="ru-RU" b="1" i="1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685D03D-D757-4303-B995-3B59AF414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9" t="5732"/>
          <a:stretch/>
        </p:blipFill>
        <p:spPr>
          <a:xfrm>
            <a:off x="1829642" y="1708130"/>
            <a:ext cx="9087586" cy="5149870"/>
          </a:xfrm>
        </p:spPr>
      </p:pic>
    </p:spTree>
    <p:extLst>
      <p:ext uri="{BB962C8B-B14F-4D97-AF65-F5344CB8AC3E}">
        <p14:creationId xmlns:p14="http://schemas.microsoft.com/office/powerpoint/2010/main" val="1126032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Drug from your PC .cs file</a:t>
            </a:r>
            <a:endParaRPr lang="ru-RU" dirty="0"/>
          </a:p>
        </p:txBody>
      </p:sp>
      <p:pic>
        <p:nvPicPr>
          <p:cNvPr id="5" name="Content Placeholder 4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237F76D2-3E5F-495F-A084-14CE87300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8" t="6046"/>
          <a:stretch/>
        </p:blipFill>
        <p:spPr>
          <a:xfrm>
            <a:off x="1219118" y="1490320"/>
            <a:ext cx="9572715" cy="536768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079B14-F521-4EEB-8B47-2DF5BDFAB193}"/>
              </a:ext>
            </a:extLst>
          </p:cNvPr>
          <p:cNvSpPr/>
          <p:nvPr/>
        </p:nvSpPr>
        <p:spPr>
          <a:xfrm>
            <a:off x="5834983" y="2884654"/>
            <a:ext cx="1515581" cy="197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A5E3F2-8944-4057-B2D3-F612E30C2ABB}"/>
              </a:ext>
            </a:extLst>
          </p:cNvPr>
          <p:cNvCxnSpPr/>
          <p:nvPr/>
        </p:nvCxnSpPr>
        <p:spPr>
          <a:xfrm flipH="1" flipV="1">
            <a:off x="4971103" y="3859677"/>
            <a:ext cx="1379178" cy="2930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581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Add any comment, just for you</a:t>
            </a:r>
            <a:endParaRPr lang="ru-RU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F56D34-0A34-49A3-AF6F-825720A94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8" t="5412"/>
          <a:stretch/>
        </p:blipFill>
        <p:spPr>
          <a:xfrm>
            <a:off x="1707552" y="1751443"/>
            <a:ext cx="9038751" cy="5106557"/>
          </a:xfrm>
        </p:spPr>
      </p:pic>
    </p:spTree>
    <p:extLst>
      <p:ext uri="{BB962C8B-B14F-4D97-AF65-F5344CB8AC3E}">
        <p14:creationId xmlns:p14="http://schemas.microsoft.com/office/powerpoint/2010/main" val="4206123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You have this file in your repository, but I don’t see it</a:t>
            </a:r>
            <a:endParaRPr lang="ru-RU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83E2089-5D0F-49FF-8FB8-B4E9719FB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725" y="2064463"/>
            <a:ext cx="12277726" cy="3660936"/>
          </a:xfrm>
        </p:spPr>
      </p:pic>
    </p:spTree>
    <p:extLst>
      <p:ext uri="{BB962C8B-B14F-4D97-AF65-F5344CB8AC3E}">
        <p14:creationId xmlns:p14="http://schemas.microsoft.com/office/powerpoint/2010/main" val="2779892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So in </a:t>
            </a:r>
            <a:r>
              <a:rPr lang="en-US" b="1" i="1" dirty="0"/>
              <a:t>your</a:t>
            </a:r>
            <a:r>
              <a:rPr lang="en-US" dirty="0"/>
              <a:t> repository go to Pull requests and create new request</a:t>
            </a:r>
            <a:endParaRPr lang="ru-RU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9C60262-3014-4FC2-A556-7E963C675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123"/>
          <a:stretch/>
        </p:blipFill>
        <p:spPr>
          <a:xfrm>
            <a:off x="1796891" y="1658198"/>
            <a:ext cx="9206732" cy="5190547"/>
          </a:xfrm>
        </p:spPr>
      </p:pic>
    </p:spTree>
    <p:extLst>
      <p:ext uri="{BB962C8B-B14F-4D97-AF65-F5344CB8AC3E}">
        <p14:creationId xmlns:p14="http://schemas.microsoft.com/office/powerpoint/2010/main" val="266294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Be careful! Choose your branch in my repository</a:t>
            </a:r>
            <a:endParaRPr lang="ru-RU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1FF5681-022D-47D6-B3FC-192F30758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52"/>
          <a:stretch/>
        </p:blipFill>
        <p:spPr>
          <a:xfrm>
            <a:off x="1469437" y="1658198"/>
            <a:ext cx="9167398" cy="5199802"/>
          </a:xfrm>
        </p:spPr>
      </p:pic>
    </p:spTree>
    <p:extLst>
      <p:ext uri="{BB962C8B-B14F-4D97-AF65-F5344CB8AC3E}">
        <p14:creationId xmlns:p14="http://schemas.microsoft.com/office/powerpoint/2010/main" val="3529020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If file types match, create pull request</a:t>
            </a:r>
            <a:endParaRPr lang="ru-RU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CED3F3C-668E-48DD-9CEC-D9917A7F4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408"/>
          <a:stretch/>
        </p:blipFill>
        <p:spPr>
          <a:xfrm>
            <a:off x="1642050" y="1536193"/>
            <a:ext cx="9468346" cy="5321807"/>
          </a:xfrm>
        </p:spPr>
      </p:pic>
    </p:spTree>
    <p:extLst>
      <p:ext uri="{BB962C8B-B14F-4D97-AF65-F5344CB8AC3E}">
        <p14:creationId xmlns:p14="http://schemas.microsoft.com/office/powerpoint/2010/main" val="3231993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Add comment for me!</a:t>
            </a:r>
            <a:endParaRPr lang="ru-RU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10866C-5F91-4EC7-B3F9-1F13867E0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52"/>
          <a:stretch/>
        </p:blipFill>
        <p:spPr>
          <a:xfrm>
            <a:off x="1736606" y="1583217"/>
            <a:ext cx="9299592" cy="5274783"/>
          </a:xfrm>
        </p:spPr>
      </p:pic>
    </p:spTree>
    <p:extLst>
      <p:ext uri="{BB962C8B-B14F-4D97-AF65-F5344CB8AC3E}">
        <p14:creationId xmlns:p14="http://schemas.microsoft.com/office/powerpoint/2010/main" val="3373805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785B-37F7-4515-B65C-712D6A3F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>
            <a:noAutofit/>
          </a:bodyPr>
          <a:lstStyle/>
          <a:p>
            <a:r>
              <a:rPr lang="en-US" sz="4000" dirty="0"/>
              <a:t>If you create new project, check, is there lines 1-7 as below (library, namespace, class &amp; initial method</a:t>
            </a:r>
            <a:endParaRPr lang="ru-RU" sz="4000" dirty="0"/>
          </a:p>
        </p:txBody>
      </p:sp>
      <p:pic>
        <p:nvPicPr>
          <p:cNvPr id="7" name="Content Placeholder 6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45E68573-E92E-46A8-8272-270CA798B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04" y="1618094"/>
            <a:ext cx="9315391" cy="5239906"/>
          </a:xfrm>
        </p:spPr>
      </p:pic>
    </p:spTree>
    <p:extLst>
      <p:ext uri="{BB962C8B-B14F-4D97-AF65-F5344CB8AC3E}">
        <p14:creationId xmlns:p14="http://schemas.microsoft.com/office/powerpoint/2010/main" val="2210746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And I will answer you (accept merge or close)</a:t>
            </a:r>
            <a:endParaRPr lang="ru-RU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3A3BF5B-7624-4C9C-BA7C-719C14D9D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2" t="5707"/>
          <a:stretch/>
        </p:blipFill>
        <p:spPr>
          <a:xfrm>
            <a:off x="1902459" y="1691866"/>
            <a:ext cx="9188494" cy="5166134"/>
          </a:xfrm>
        </p:spPr>
      </p:pic>
    </p:spTree>
    <p:extLst>
      <p:ext uri="{BB962C8B-B14F-4D97-AF65-F5344CB8AC3E}">
        <p14:creationId xmlns:p14="http://schemas.microsoft.com/office/powerpoint/2010/main" val="2010898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AC3FB-6D33-440D-8427-DB14D3871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498" y="4962"/>
            <a:ext cx="10772775" cy="1658198"/>
          </a:xfrm>
        </p:spPr>
        <p:txBody>
          <a:bodyPr>
            <a:normAutofit fontScale="90000"/>
          </a:bodyPr>
          <a:lstStyle/>
          <a:p>
            <a:r>
              <a:rPr lang="en-US" dirty="0"/>
              <a:t>And after that I will review it.</a:t>
            </a:r>
            <a:br>
              <a:rPr lang="en-US" dirty="0"/>
            </a:br>
            <a:r>
              <a:rPr lang="en-US" dirty="0"/>
              <a:t>It is better to write </a:t>
            </a:r>
            <a:r>
              <a:rPr lang="en-US"/>
              <a:t>tasks numbers </a:t>
            </a:r>
            <a:r>
              <a:rPr lang="en-US" dirty="0"/>
              <a:t>in the title</a:t>
            </a:r>
            <a:endParaRPr lang="ru-RU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328EF05-A01A-4316-88CB-C905387ED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3" t="200"/>
          <a:stretch/>
        </p:blipFill>
        <p:spPr>
          <a:xfrm>
            <a:off x="1844657" y="1663160"/>
            <a:ext cx="9256570" cy="5194840"/>
          </a:xfrm>
        </p:spPr>
      </p:pic>
    </p:spTree>
    <p:extLst>
      <p:ext uri="{BB962C8B-B14F-4D97-AF65-F5344CB8AC3E}">
        <p14:creationId xmlns:p14="http://schemas.microsoft.com/office/powerpoint/2010/main" val="692851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AED9-F969-436A-A42E-DB4E00576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Gool luck!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2370A-318A-4446-B501-C5771946EA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and</a:t>
            </a:r>
            <a:br>
              <a:rPr lang="en-US"/>
            </a:br>
            <a:r>
              <a:rPr lang="en-US"/>
              <a:t>may the Google be </a:t>
            </a:r>
            <a:r>
              <a:rPr lang="en-US" dirty="0"/>
              <a:t>with you</a:t>
            </a:r>
            <a:r>
              <a:rPr lang="ru-RU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2472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Add space for your 1</a:t>
            </a:r>
            <a:r>
              <a:rPr lang="en-US" baseline="30000" dirty="0"/>
              <a:t>st</a:t>
            </a:r>
            <a:r>
              <a:rPr lang="en-US" dirty="0"/>
              <a:t> task with #region block and add comment with task</a:t>
            </a:r>
            <a:endParaRPr lang="ru-RU" dirty="0"/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2DC9EC3-CC90-47F6-9CC4-09584D7D0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09" y="1705246"/>
            <a:ext cx="9160454" cy="5152754"/>
          </a:xfrm>
        </p:spPr>
      </p:pic>
    </p:spTree>
    <p:extLst>
      <p:ext uri="{BB962C8B-B14F-4D97-AF65-F5344CB8AC3E}">
        <p14:creationId xmlns:p14="http://schemas.microsoft.com/office/powerpoint/2010/main" val="1488935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785B-37F7-4515-B65C-712D6A3F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For output you can use shortcut</a:t>
            </a:r>
            <a:endParaRPr lang="ru-RU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3DDE06-0015-4282-A25D-47A711E86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43" y="1658198"/>
            <a:ext cx="10526388" cy="5197280"/>
          </a:xfrm>
        </p:spPr>
      </p:pic>
    </p:spTree>
    <p:extLst>
      <p:ext uri="{BB962C8B-B14F-4D97-AF65-F5344CB8AC3E}">
        <p14:creationId xmlns:p14="http://schemas.microsoft.com/office/powerpoint/2010/main" val="1283541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Firstly, add all variables you want to use and add in output the answer</a:t>
            </a:r>
            <a:endParaRPr lang="ru-RU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32C304-ED93-4096-A00F-AB188BFE8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22" y="1650177"/>
            <a:ext cx="9258355" cy="5207823"/>
          </a:xfrm>
        </p:spPr>
      </p:pic>
    </p:spTree>
    <p:extLst>
      <p:ext uri="{BB962C8B-B14F-4D97-AF65-F5344CB8AC3E}">
        <p14:creationId xmlns:p14="http://schemas.microsoft.com/office/powerpoint/2010/main" val="467795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785B-37F7-4515-B65C-712D6A3F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591586"/>
          </a:xfrm>
        </p:spPr>
        <p:txBody>
          <a:bodyPr>
            <a:noAutofit/>
          </a:bodyPr>
          <a:lstStyle/>
          <a:p>
            <a:r>
              <a:rPr lang="en-US" sz="4400" dirty="0"/>
              <a:t>That think about algorithm you will use to solve the task and create it from general constructions to detail’s realization</a:t>
            </a:r>
            <a:endParaRPr lang="ru-RU" sz="4400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13F34BC-F439-4C40-A8A6-01C332D43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78" y="1591586"/>
            <a:ext cx="9362516" cy="5266414"/>
          </a:xfrm>
        </p:spPr>
      </p:pic>
    </p:spTree>
    <p:extLst>
      <p:ext uri="{BB962C8B-B14F-4D97-AF65-F5344CB8AC3E}">
        <p14:creationId xmlns:p14="http://schemas.microsoft.com/office/powerpoint/2010/main" val="774156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83D6-62F9-4E5F-8E40-1F37846D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After you finish some part of work press CTRL+S to save project</a:t>
            </a:r>
            <a:endParaRPr lang="ru-RU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6D2B33B-AF94-4F73-9FB1-6DA65D674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116" y="1596411"/>
            <a:ext cx="9358040" cy="5263896"/>
          </a:xfrm>
        </p:spPr>
      </p:pic>
    </p:spTree>
    <p:extLst>
      <p:ext uri="{BB962C8B-B14F-4D97-AF65-F5344CB8AC3E}">
        <p14:creationId xmlns:p14="http://schemas.microsoft.com/office/powerpoint/2010/main" val="3834329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785B-37F7-4515-B65C-712D6A3F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49" y="0"/>
            <a:ext cx="10772775" cy="1658198"/>
          </a:xfrm>
        </p:spPr>
        <p:txBody>
          <a:bodyPr/>
          <a:lstStyle/>
          <a:p>
            <a:r>
              <a:rPr lang="en-US" dirty="0"/>
              <a:t>Then start the execution</a:t>
            </a:r>
            <a:endParaRPr lang="ru-RU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9C4D4BB-8EE1-4337-9995-0B93E83CD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08" y="1681434"/>
            <a:ext cx="9202784" cy="5176566"/>
          </a:xfrm>
        </p:spPr>
      </p:pic>
    </p:spTree>
    <p:extLst>
      <p:ext uri="{BB962C8B-B14F-4D97-AF65-F5344CB8AC3E}">
        <p14:creationId xmlns:p14="http://schemas.microsoft.com/office/powerpoint/2010/main" val="3567201283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75</TotalTime>
  <Words>475</Words>
  <Application>Microsoft Office PowerPoint</Application>
  <PresentationFormat>Widescreen</PresentationFormat>
  <Paragraphs>36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 Light</vt:lpstr>
      <vt:lpstr>Metropolitan</vt:lpstr>
      <vt:lpstr>How to work with  Visual Studio</vt:lpstr>
      <vt:lpstr>After you copied file from GitHub delete all in the Main method</vt:lpstr>
      <vt:lpstr>If you create new project, check, is there lines 1-7 as below (library, namespace, class &amp; initial method</vt:lpstr>
      <vt:lpstr>Add space for your 1st task with #region block and add comment with task</vt:lpstr>
      <vt:lpstr>For output you can use shortcut</vt:lpstr>
      <vt:lpstr>Firstly, add all variables you want to use and add in output the answer</vt:lpstr>
      <vt:lpstr>That think about algorithm you will use to solve the task and create it from general constructions to detail’s realization</vt:lpstr>
      <vt:lpstr>After you finish some part of work press CTRL+S to save project</vt:lpstr>
      <vt:lpstr>Then start the execution</vt:lpstr>
      <vt:lpstr>If you see that answer different from you expected, check your program from general constructions to detail’s realization</vt:lpstr>
      <vt:lpstr>There is difference between &lt; and &lt;= Such little mistake can make you mad</vt:lpstr>
      <vt:lpstr>Stop point. Debugging. Very important thing that can help you to seek mistakes</vt:lpstr>
      <vt:lpstr>When you launch your project, it will stop at the line you marked and in the “local” you will see all existing at that moment variables</vt:lpstr>
      <vt:lpstr>You can jump from one to another mark (or on the one in the cycle) with 3 types: jumping to internal methods (lab_5), go ahead in this method or go to external point of entrance</vt:lpstr>
      <vt:lpstr>You can change variables as you wish while execution at the pause</vt:lpstr>
      <vt:lpstr>After continue, program will use variables you changed (so I will test your programs for fault-tolerance</vt:lpstr>
      <vt:lpstr>Use it in that places where program breaks. But! If you choose line with calculations, program will stop before making them</vt:lpstr>
      <vt:lpstr>You can add / remove marks even when program at pause (not only before start)</vt:lpstr>
      <vt:lpstr>You can rename your project</vt:lpstr>
      <vt:lpstr>Or even folder (above)</vt:lpstr>
      <vt:lpstr>2nd method to upload work to GitHub</vt:lpstr>
      <vt:lpstr>Well. Go then to your GitHub and add file (upload)</vt:lpstr>
      <vt:lpstr>Drug from your PC .cs file</vt:lpstr>
      <vt:lpstr>Add any comment, just for you</vt:lpstr>
      <vt:lpstr>You have this file in your repository, but I don’t see it</vt:lpstr>
      <vt:lpstr>So in your repository go to Pull requests and create new request</vt:lpstr>
      <vt:lpstr>Be careful! Choose your branch in my repository</vt:lpstr>
      <vt:lpstr>If file types match, create pull request</vt:lpstr>
      <vt:lpstr>Add comment for me!</vt:lpstr>
      <vt:lpstr>And I will answer you (accept merge or close)</vt:lpstr>
      <vt:lpstr>And after that I will review it. It is better to write tasks numbers in the title</vt:lpstr>
      <vt:lpstr>Gool luck!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work with GitHub</dc:title>
  <dc:creator>Nemirovich, Mark</dc:creator>
  <cp:lastModifiedBy>Nemirovich, Mark</cp:lastModifiedBy>
  <cp:revision>10</cp:revision>
  <dcterms:created xsi:type="dcterms:W3CDTF">2022-09-06T13:43:28Z</dcterms:created>
  <dcterms:modified xsi:type="dcterms:W3CDTF">2022-09-09T15:40:07Z</dcterms:modified>
</cp:coreProperties>
</file>